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58" r:id="rId4"/>
    <p:sldId id="262" r:id="rId5"/>
    <p:sldId id="263" r:id="rId6"/>
    <p:sldId id="267" r:id="rId7"/>
    <p:sldId id="270" r:id="rId8"/>
    <p:sldId id="265" r:id="rId9"/>
    <p:sldId id="266" r:id="rId10"/>
    <p:sldId id="264" r:id="rId11"/>
    <p:sldId id="260" r:id="rId12"/>
    <p:sldId id="268" r:id="rId13"/>
    <p:sldId id="259" r:id="rId14"/>
    <p:sldId id="261" r:id="rId15"/>
    <p:sldId id="25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26"/>
    <p:restoredTop sz="94658"/>
  </p:normalViewPr>
  <p:slideViewPr>
    <p:cSldViewPr snapToGrid="0">
      <p:cViewPr varScale="1">
        <p:scale>
          <a:sx n="120" d="100"/>
          <a:sy n="120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CEEA5-5478-C2B4-6A63-CB4568A774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4869FF-1288-108E-DC1B-9E454F605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EA088-A20A-890D-0216-4EA345113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927C-277F-C948-9E9C-A666D6867419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2596FA-E7F2-758D-241C-F45212CAA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F9DCAD-A2F5-63D9-7CBC-A4D67708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9890-16AA-D04D-AF31-3D1287DA728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5587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A0D61-C954-77B5-AB6F-8B9F317B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1C7F5C-B2A8-4B13-0879-3701C29E2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5DA3E-C958-24C0-A1ED-118467C2A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927C-277F-C948-9E9C-A666D6867419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C5514C-459A-5150-EC5C-30DD5B65B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F5FD24-C50C-229E-5251-50D4DE80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9890-16AA-D04D-AF31-3D1287DA728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8327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D423E0-F3EF-3E2A-4CFF-90833FDC56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D4C7E7-FC54-A1A3-7459-025495DD1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A95E73-F649-0A79-D53C-EB876772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927C-277F-C948-9E9C-A666D6867419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B8177A-0758-9475-2A58-089E9CD1A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16EBF7-E09F-960D-376C-C800E8AA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9890-16AA-D04D-AF31-3D1287DA728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45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C26FE-1D2E-37AA-AB71-01DCA0CF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CED4-ED44-83DD-C215-3E3020B04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21613E-08B8-E9EC-0DCC-CC3D19EE0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927C-277F-C948-9E9C-A666D6867419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91945F-FEA4-AD83-AE14-1E2E52DA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E73DA0-0814-0242-AA84-DA8BD2E44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9890-16AA-D04D-AF31-3D1287DA728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198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4C49F-BCE5-3502-E593-A02597BE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69D000-FC83-B9DB-4560-1A426024D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350EB6-B297-6B11-C0D0-6A5A309F5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927C-277F-C948-9E9C-A666D6867419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17782C-BFD4-FE04-F1F3-EF2C04D0C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3E58D6-04EC-EB8D-FE8A-FC10CB13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9890-16AA-D04D-AF31-3D1287DA728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3109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4E6D3-4FCC-EC19-7AC3-D11D83A7D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A48CDF-C7D7-5CB3-C360-D500CD986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DD80CA-A19E-7DCB-DC07-3AB43611B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C30891-5D1D-5799-3950-8EBAB801A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927C-277F-C948-9E9C-A666D6867419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322B58-569D-CDD4-FD8C-02AF2E8EA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47C780-015F-38CB-4F83-093BF625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9890-16AA-D04D-AF31-3D1287DA728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265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EEB6B-CD4A-B546-469B-EC57FCDF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8CEF9-B9C0-A301-AC21-D4C0D2E53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4C3650-DE29-752F-A296-194723923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A85CED-DDED-FDCB-38E5-515D43ECA2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398F4C-E304-DD65-BD3D-2D73C1742D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8041C4-E1DF-FC14-243B-9AB69B2C8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927C-277F-C948-9E9C-A666D6867419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0E700D-4977-B1EB-C223-ABAFE21C7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12C981-A319-1EF9-C6BF-84DC5CF7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9890-16AA-D04D-AF31-3D1287DA728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059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0FB85-FC34-598B-D2FB-80EB9B249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A04514-09BF-8D90-D4D3-58F79B8EF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927C-277F-C948-9E9C-A666D6867419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93F723-4CF1-B751-3BAF-F5E936778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4A393C-362A-511A-CEBA-69D455D8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9890-16AA-D04D-AF31-3D1287DA728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477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D37D96-A7B0-2EC9-940C-A202C5B6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927C-277F-C948-9E9C-A666D6867419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D877AD-C1C3-E9AA-E072-82449FC9A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43461A-203B-9A64-8B5C-4792C5C9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9890-16AA-D04D-AF31-3D1287DA728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574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1915F-AA19-C172-FD5C-B1733AEA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AD1EDD-DDDB-B33A-A329-7A8DF8B0A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922FE6-4751-C0ED-1D89-1CABBB87E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80D416-1444-2638-2FCF-D5CCC8314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927C-277F-C948-9E9C-A666D6867419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CD396C-3287-FE50-3648-740FA25B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638652-577A-2FE5-7B8C-C13A1895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9890-16AA-D04D-AF31-3D1287DA728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1713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21666-3778-E2C9-6640-ABE03598D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D8A42D-C2C0-D258-5EBF-6831F672A9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FB4B1C-5F70-E0CD-9CF1-BFA335CC8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F5E0FF-4D87-20EB-AF3F-8FC1D79B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927C-277F-C948-9E9C-A666D6867419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BC7743-11C1-04B0-4686-50145E46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651830-3EBF-EA72-8B88-9D49EB7D8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39890-16AA-D04D-AF31-3D1287DA728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426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46B1A5-538E-7A84-DA8B-CBB58E02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1E3334-BED1-47D3-3631-8480BADBC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48FD09-7C32-3B36-342C-380F3A150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D0927C-277F-C948-9E9C-A666D6867419}" type="datetimeFigureOut">
              <a:rPr kumimoji="1" lang="ko-KR" altLang="en-US" smtClean="0"/>
              <a:t>2024. 8. 1.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3FB6FD-0D59-47C9-5157-BA65108ED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B1664E-CC60-2E73-B304-556637DD0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939890-16AA-D04D-AF31-3D1287DA728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66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C985F0-9694-D8B9-6D51-E252447285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4D973A-8AEA-F5F8-BF82-922A8363D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797"/>
            <a:ext cx="12192000" cy="655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05AAD-6231-2187-7F11-C143871D67CF}"/>
              </a:ext>
            </a:extLst>
          </p:cNvPr>
          <p:cNvSpPr txBox="1"/>
          <p:nvPr/>
        </p:nvSpPr>
        <p:spPr>
          <a:xfrm>
            <a:off x="778477" y="1940012"/>
            <a:ext cx="55563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solidFill>
                  <a:schemeClr val="bg1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개발자 인생의 마지막 의자</a:t>
            </a:r>
          </a:p>
        </p:txBody>
      </p:sp>
    </p:spTree>
    <p:extLst>
      <p:ext uri="{BB962C8B-B14F-4D97-AF65-F5344CB8AC3E}">
        <p14:creationId xmlns:p14="http://schemas.microsoft.com/office/powerpoint/2010/main" val="1953254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매일 휴대, 휴대 전화, 케이스이(가) 표시된 사진&#10;&#10;자동 생성된 설명">
            <a:extLst>
              <a:ext uri="{FF2B5EF4-FFF2-40B4-BE49-F238E27FC236}">
                <a16:creationId xmlns:a16="http://schemas.microsoft.com/office/drawing/2014/main" id="{9EE7A648-D108-09C5-0933-CBCB2906BC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03" b="1749"/>
          <a:stretch/>
        </p:blipFill>
        <p:spPr>
          <a:xfrm>
            <a:off x="6001109" y="0"/>
            <a:ext cx="5948643" cy="6856652"/>
          </a:xfrm>
          <a:prstGeom prst="rect">
            <a:avLst/>
          </a:prstGeom>
        </p:spPr>
      </p:pic>
      <p:pic>
        <p:nvPicPr>
          <p:cNvPr id="5" name="그림 4" descr="의자, 소파, 실내, 앉기이(가) 표시된 사진&#10;&#10;자동 생성된 설명">
            <a:extLst>
              <a:ext uri="{FF2B5EF4-FFF2-40B4-BE49-F238E27FC236}">
                <a16:creationId xmlns:a16="http://schemas.microsoft.com/office/drawing/2014/main" id="{E36648C4-B429-47F2-5238-99EDA1622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03" b="1749"/>
          <a:stretch/>
        </p:blipFill>
        <p:spPr>
          <a:xfrm>
            <a:off x="52466" y="1348"/>
            <a:ext cx="5948643" cy="685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11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748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101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E409C3-41D9-5BF7-DA7B-E6BFA271826B}"/>
              </a:ext>
            </a:extLst>
          </p:cNvPr>
          <p:cNvSpPr txBox="1"/>
          <p:nvPr/>
        </p:nvSpPr>
        <p:spPr>
          <a:xfrm>
            <a:off x="1290918" y="2967335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dirty="0">
                <a:solidFill>
                  <a:schemeClr val="bg1"/>
                </a:solidFill>
              </a:rPr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4205419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의자, 벽, 가구, 사무실 의자이(가) 표시된 사진&#10;&#10;자동 생성된 설명">
            <a:extLst>
              <a:ext uri="{FF2B5EF4-FFF2-40B4-BE49-F238E27FC236}">
                <a16:creationId xmlns:a16="http://schemas.microsoft.com/office/drawing/2014/main" id="{0559FEC9-AD4C-C2C1-F07D-70123A1A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5143500" cy="6858000"/>
          </a:xfrm>
          <a:prstGeom prst="rect">
            <a:avLst/>
          </a:prstGeom>
        </p:spPr>
      </p:pic>
      <p:pic>
        <p:nvPicPr>
          <p:cNvPr id="12" name="그림 11" descr="의자, 벽, 가구, 사무실 의자이(가) 표시된 사진&#10;&#10;자동 생성된 설명">
            <a:extLst>
              <a:ext uri="{FF2B5EF4-FFF2-40B4-BE49-F238E27FC236}">
                <a16:creationId xmlns:a16="http://schemas.microsoft.com/office/drawing/2014/main" id="{C33C3AB6-00C3-9B5B-E39D-193B1EEC8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823" y="0"/>
            <a:ext cx="5117940" cy="68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28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상징이(가) 표시된 사진&#10;&#10;자동 생성된 설명">
            <a:extLst>
              <a:ext uri="{FF2B5EF4-FFF2-40B4-BE49-F238E27FC236}">
                <a16:creationId xmlns:a16="http://schemas.microsoft.com/office/drawing/2014/main" id="{51EED4FA-BD53-F900-E365-508778A4D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36"/>
          <a:stretch/>
        </p:blipFill>
        <p:spPr>
          <a:xfrm>
            <a:off x="2133994" y="3100917"/>
            <a:ext cx="6491768" cy="5041900"/>
          </a:xfrm>
          <a:prstGeom prst="rect">
            <a:avLst/>
          </a:prstGeom>
        </p:spPr>
      </p:pic>
      <p:pic>
        <p:nvPicPr>
          <p:cNvPr id="4" name="그림 3" descr="텍스트, 스크린샷, 폰트, 상징이(가) 표시된 사진&#10;&#10;자동 생성된 설명">
            <a:extLst>
              <a:ext uri="{FF2B5EF4-FFF2-40B4-BE49-F238E27FC236}">
                <a16:creationId xmlns:a16="http://schemas.microsoft.com/office/drawing/2014/main" id="{82BD148C-3B11-D666-0B54-1014FCCD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683" y="-1032932"/>
            <a:ext cx="7772400" cy="392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5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C985F0-9694-D8B9-6D51-E252447285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4D973A-8AEA-F5F8-BF82-922A8363D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797"/>
            <a:ext cx="12192000" cy="655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A67E7AB-A2E4-1DF7-07F2-750F46084DE8}"/>
              </a:ext>
            </a:extLst>
          </p:cNvPr>
          <p:cNvSpPr/>
          <p:nvPr/>
        </p:nvSpPr>
        <p:spPr>
          <a:xfrm>
            <a:off x="470925" y="2751992"/>
            <a:ext cx="2796382" cy="1340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2447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벽, 바닥, 실내이(가) 표시된 사진&#10;&#10;자동 생성된 설명">
            <a:extLst>
              <a:ext uri="{FF2B5EF4-FFF2-40B4-BE49-F238E27FC236}">
                <a16:creationId xmlns:a16="http://schemas.microsoft.com/office/drawing/2014/main" id="{BCF5D34E-1019-73EC-B20E-D4223E84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6937" y="857250"/>
            <a:ext cx="6858000" cy="5143500"/>
          </a:xfrm>
          <a:prstGeom prst="rect">
            <a:avLst/>
          </a:prstGeom>
        </p:spPr>
      </p:pic>
      <p:pic>
        <p:nvPicPr>
          <p:cNvPr id="8" name="그림 7" descr="가구, 벽, 실내, 의자이(가) 표시된 사진&#10;&#10;자동 생성된 설명">
            <a:extLst>
              <a:ext uri="{FF2B5EF4-FFF2-40B4-BE49-F238E27FC236}">
                <a16:creationId xmlns:a16="http://schemas.microsoft.com/office/drawing/2014/main" id="{12F6DDAB-55E7-37A3-F969-5C1BA4383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13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14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벽, 실내, 의료 장비, 오피스이(가) 표시된 사진&#10;&#10;자동 생성된 설명">
            <a:extLst>
              <a:ext uri="{FF2B5EF4-FFF2-40B4-BE49-F238E27FC236}">
                <a16:creationId xmlns:a16="http://schemas.microsoft.com/office/drawing/2014/main" id="{BFEA5330-C677-0320-D542-64B4CC968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9"/>
          <a:stretch/>
        </p:blipFill>
        <p:spPr>
          <a:xfrm>
            <a:off x="5671702" y="-2878"/>
            <a:ext cx="4081898" cy="6860878"/>
          </a:xfrm>
          <a:prstGeom prst="rect">
            <a:avLst/>
          </a:prstGeom>
        </p:spPr>
      </p:pic>
      <p:pic>
        <p:nvPicPr>
          <p:cNvPr id="12" name="그림 11" descr="스포츠, 운동장비, 체력, 운동기계이(가) 표시된 사진&#10;&#10;자동 생성된 설명">
            <a:extLst>
              <a:ext uri="{FF2B5EF4-FFF2-40B4-BE49-F238E27FC236}">
                <a16:creationId xmlns:a16="http://schemas.microsoft.com/office/drawing/2014/main" id="{81670E4F-E7F9-8375-1C37-F62918882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5" t="10022" b="5248"/>
          <a:stretch/>
        </p:blipFill>
        <p:spPr>
          <a:xfrm rot="5400000">
            <a:off x="-55518" y="1130784"/>
            <a:ext cx="6858000" cy="459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86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의자, 벽, 가구, 사무실 의자이(가) 표시된 사진&#10;&#10;자동 생성된 설명">
            <a:extLst>
              <a:ext uri="{FF2B5EF4-FFF2-40B4-BE49-F238E27FC236}">
                <a16:creationId xmlns:a16="http://schemas.microsoft.com/office/drawing/2014/main" id="{A62F2B5C-6881-DC51-304A-A1AF99D8E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4" r="3127" b="3333"/>
          <a:stretch/>
        </p:blipFill>
        <p:spPr>
          <a:xfrm>
            <a:off x="982133" y="2744"/>
            <a:ext cx="4851400" cy="6869162"/>
          </a:xfrm>
          <a:prstGeom prst="rect">
            <a:avLst/>
          </a:prstGeom>
        </p:spPr>
      </p:pic>
      <p:pic>
        <p:nvPicPr>
          <p:cNvPr id="7" name="그림 6" descr="컴퓨터 모니터, 가구, 전자 기기, 출력 장치이(가) 표시된 사진&#10;&#10;자동 생성된 설명">
            <a:extLst>
              <a:ext uri="{FF2B5EF4-FFF2-40B4-BE49-F238E27FC236}">
                <a16:creationId xmlns:a16="http://schemas.microsoft.com/office/drawing/2014/main" id="{302D6EAD-57FF-0C14-14FA-C84F6D211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534" y="0"/>
            <a:ext cx="5418318" cy="686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24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가구, 의류, 벽이(가) 표시된 사진&#10;&#10;자동 생성된 설명">
            <a:extLst>
              <a:ext uri="{FF2B5EF4-FFF2-40B4-BE49-F238E27FC236}">
                <a16:creationId xmlns:a16="http://schemas.microsoft.com/office/drawing/2014/main" id="{69CBDC5D-FB5A-1B75-B83C-10E8B4E90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2" y="0"/>
            <a:ext cx="5143500" cy="6858000"/>
          </a:xfrm>
          <a:prstGeom prst="rect">
            <a:avLst/>
          </a:prstGeom>
        </p:spPr>
      </p:pic>
      <p:pic>
        <p:nvPicPr>
          <p:cNvPr id="7" name="그림 6" descr="사람, 무릎, 체력, 운동장비이(가) 표시된 사진&#10;&#10;자동 생성된 설명">
            <a:extLst>
              <a:ext uri="{FF2B5EF4-FFF2-40B4-BE49-F238E27FC236}">
                <a16:creationId xmlns:a16="http://schemas.microsoft.com/office/drawing/2014/main" id="{05DEC530-4D1E-2824-EA8B-74C1036D9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904642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4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4825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의류, 무대, 무대 장비이(가) 표시된 사진&#10;&#10;자동 생성된 설명">
            <a:extLst>
              <a:ext uri="{FF2B5EF4-FFF2-40B4-BE49-F238E27FC236}">
                <a16:creationId xmlns:a16="http://schemas.microsoft.com/office/drawing/2014/main" id="{15E905F9-49D3-843B-296A-E0E46E9D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53998" y="-2178996"/>
            <a:ext cx="20125689" cy="1121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43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의류, 가구, 사람, 실내이(가) 표시된 사진&#10;&#10;자동 생성된 설명">
            <a:extLst>
              <a:ext uri="{FF2B5EF4-FFF2-40B4-BE49-F238E27FC236}">
                <a16:creationId xmlns:a16="http://schemas.microsoft.com/office/drawing/2014/main" id="{8D1A6287-6FE0-5D77-CA02-E89133D5D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8449" y="-7377582"/>
            <a:ext cx="31326944" cy="173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88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11983</TotalTime>
  <Words>5</Words>
  <Application>Microsoft Macintosh PowerPoint</Application>
  <PresentationFormat>와이드스크린</PresentationFormat>
  <Paragraphs>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NanumBarunGothicOTF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고언약</dc:creator>
  <cp:lastModifiedBy>고언약</cp:lastModifiedBy>
  <cp:revision>32</cp:revision>
  <dcterms:created xsi:type="dcterms:W3CDTF">2024-07-16T12:40:14Z</dcterms:created>
  <dcterms:modified xsi:type="dcterms:W3CDTF">2024-08-01T01:59:18Z</dcterms:modified>
</cp:coreProperties>
</file>